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9" d="100"/>
          <a:sy n="129" d="100"/>
        </p:scale>
        <p:origin x="-1760"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FD42F2F-5B9A-A948-A2A4-4F91F11058CE}" type="datetimeFigureOut">
              <a:rPr lang="en-US" smtClean="0"/>
              <a:t>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FD42F2F-5B9A-A948-A2A4-4F91F11058CE}" type="datetimeFigureOut">
              <a:rPr lang="en-US" smtClean="0"/>
              <a:t>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FD42F2F-5B9A-A948-A2A4-4F91F11058CE}" type="datetimeFigureOut">
              <a:rPr lang="en-US" smtClean="0"/>
              <a:t>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FD42F2F-5B9A-A948-A2A4-4F91F11058CE}" type="datetimeFigureOut">
              <a:rPr lang="en-US" smtClean="0"/>
              <a:t>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FD42F2F-5B9A-A948-A2A4-4F91F11058CE}" type="datetimeFigureOut">
              <a:rPr lang="en-US" smtClean="0"/>
              <a:t>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FD42F2F-5B9A-A948-A2A4-4F91F11058CE}" type="datetimeFigureOut">
              <a:rPr lang="en-US" smtClean="0"/>
              <a:t>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FD42F2F-5B9A-A948-A2A4-4F91F11058CE}" type="datetimeFigureOut">
              <a:rPr lang="en-US" smtClean="0"/>
              <a:t>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FD42F2F-5B9A-A948-A2A4-4F91F11058CE}" type="datetimeFigureOut">
              <a:rPr lang="en-US" smtClean="0"/>
              <a:t>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42F2F-5B9A-A948-A2A4-4F91F11058CE}" type="datetimeFigureOut">
              <a:rPr lang="en-US" smtClean="0"/>
              <a:t>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FD42F2F-5B9A-A948-A2A4-4F91F11058CE}" type="datetimeFigureOut">
              <a:rPr lang="en-US" smtClean="0"/>
              <a:t>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FD42F2F-5B9A-A948-A2A4-4F91F11058CE}" type="datetimeFigureOut">
              <a:rPr lang="en-US" smtClean="0"/>
              <a:t>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438EC-430F-D745-A46E-F1E35F53CC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42F2F-5B9A-A948-A2A4-4F91F11058CE}" type="datetimeFigureOut">
              <a:rPr lang="en-US" smtClean="0"/>
              <a:t>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438EC-430F-D745-A46E-F1E35F53CC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567" y="1880320"/>
            <a:ext cx="5451325" cy="4075668"/>
          </a:xfrm>
        </p:spPr>
        <p:txBody>
          <a:bodyPr>
            <a:noAutofit/>
          </a:bodyPr>
          <a:lstStyle/>
          <a:p>
            <a:r>
              <a:rPr lang="en-US" sz="2400" dirty="0" smtClean="0"/>
              <a:t>The orca (commonly referred to as the killer whale) is the largest dolphin. Resident orcas eat fish where as transient orcas eat seal, sea lion, small whales and even sharks. Resident orcas use echolocation clicks to find their prey and transient orcas make waves to wash seals of icebergs. They are also so smart they can drown whales and turn over sharks, sending them into a trance. They have a large dorsal (back) fin and a white jaw and eye patch. They can also grow to be more than 5 meters long. </a:t>
            </a:r>
            <a:endParaRPr lang="en-US" sz="2400" dirty="0"/>
          </a:p>
        </p:txBody>
      </p:sp>
      <p:pic>
        <p:nvPicPr>
          <p:cNvPr id="4" name="Picture 3" descr="orca1.jpg"/>
          <p:cNvPicPr>
            <a:picLocks noChangeAspect="1"/>
          </p:cNvPicPr>
          <p:nvPr/>
        </p:nvPicPr>
        <p:blipFill>
          <a:blip r:embed="rId2"/>
          <a:stretch>
            <a:fillRect/>
          </a:stretch>
        </p:blipFill>
        <p:spPr>
          <a:xfrm>
            <a:off x="-295364" y="2525202"/>
            <a:ext cx="4293249" cy="3302807"/>
          </a:xfrm>
          <a:prstGeom prst="rect">
            <a:avLst/>
          </a:prstGeom>
        </p:spPr>
      </p:pic>
      <p:sp>
        <p:nvSpPr>
          <p:cNvPr id="5" name="TextBox 4"/>
          <p:cNvSpPr txBox="1"/>
          <p:nvPr/>
        </p:nvSpPr>
        <p:spPr>
          <a:xfrm>
            <a:off x="2637975" y="580832"/>
            <a:ext cx="3948042" cy="769441"/>
          </a:xfrm>
          <a:prstGeom prst="rect">
            <a:avLst/>
          </a:prstGeom>
          <a:noFill/>
        </p:spPr>
        <p:txBody>
          <a:bodyPr wrap="square" rtlCol="0">
            <a:spAutoFit/>
          </a:bodyPr>
          <a:lstStyle/>
          <a:p>
            <a:r>
              <a:rPr lang="en-US" sz="4400" b="1" u="sng" dirty="0" smtClean="0"/>
              <a:t>Report on orcas</a:t>
            </a:r>
            <a:endParaRPr lang="en-US" sz="4400" b="1"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1193</TotalTime>
  <Words>108</Words>
  <Application>Microsoft Macintosh PowerPoint</Application>
  <PresentationFormat>On-screen Show (4:3)</PresentationFormat>
  <Paragraphs>2</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Luke Stone</dc:creator>
  <cp:lastModifiedBy>Luke Stone</cp:lastModifiedBy>
  <cp:revision>1</cp:revision>
  <cp:lastPrinted>2012-02-20T19:28:47Z</cp:lastPrinted>
  <dcterms:created xsi:type="dcterms:W3CDTF">2012-02-20T19:14:43Z</dcterms:created>
  <dcterms:modified xsi:type="dcterms:W3CDTF">2012-02-21T15:08:13Z</dcterms:modified>
</cp:coreProperties>
</file>