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E661-18E2-0D49-B03D-4895D6385512}" type="datetimeFigureOut">
              <a:rPr lang="en-US" smtClean="0"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2D701-8B9A-7F4A-AA06-4708A4D77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8225" y="1725295"/>
          <a:ext cx="8493392" cy="216090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23348"/>
                <a:gridCol w="2123348"/>
                <a:gridCol w="2123348"/>
                <a:gridCol w="2123348"/>
              </a:tblGrid>
              <a:tr h="579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Dolphin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Porpoise</a:t>
                      </a:r>
                      <a:endParaRPr lang="en-US" dirty="0"/>
                    </a:p>
                  </a:txBody>
                  <a:tcPr/>
                </a:tc>
              </a:tr>
              <a:tr h="1001007">
                <a:tc>
                  <a:txBody>
                    <a:bodyPr/>
                    <a:lstStyle/>
                    <a:p>
                      <a:r>
                        <a:rPr lang="en-US" dirty="0" smtClean="0"/>
                        <a:t>Black and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Bowhead whale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Killer</a:t>
                      </a:r>
                      <a:r>
                        <a:rPr lang="en-US" baseline="0" dirty="0" smtClean="0"/>
                        <a:t> whale or hourglass dolphin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Dall’s</a:t>
                      </a:r>
                      <a:r>
                        <a:rPr lang="en-US" dirty="0" smtClean="0"/>
                        <a:t> porpoise</a:t>
                      </a:r>
                      <a:endParaRPr lang="en-US" dirty="0"/>
                    </a:p>
                  </a:txBody>
                  <a:tcPr/>
                </a:tc>
              </a:tr>
              <a:tr h="579949">
                <a:tc>
                  <a:txBody>
                    <a:bodyPr/>
                    <a:lstStyle/>
                    <a:p>
                      <a:r>
                        <a:rPr lang="en-US" dirty="0" smtClean="0"/>
                        <a:t>Gray or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Gray whale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Bottlenose</a:t>
                      </a:r>
                      <a:r>
                        <a:rPr lang="en-US" baseline="0" dirty="0" smtClean="0"/>
                        <a:t> dolphin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Finless porpoise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Stone</dc:creator>
  <cp:lastModifiedBy>Luke Stone</cp:lastModifiedBy>
  <cp:revision>1</cp:revision>
  <cp:lastPrinted>2012-02-23T19:35:27Z</cp:lastPrinted>
  <dcterms:created xsi:type="dcterms:W3CDTF">2012-02-23T06:41:08Z</dcterms:created>
  <dcterms:modified xsi:type="dcterms:W3CDTF">2012-02-23T19:40:41Z</dcterms:modified>
</cp:coreProperties>
</file>