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29" d="100"/>
          <a:sy n="129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5725-F94E-054F-A4EA-803303833897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5EF-99EE-5F4E-8CAA-D4F0B61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5725-F94E-054F-A4EA-803303833897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5EF-99EE-5F4E-8CAA-D4F0B61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5725-F94E-054F-A4EA-803303833897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5EF-99EE-5F4E-8CAA-D4F0B61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5725-F94E-054F-A4EA-803303833897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5EF-99EE-5F4E-8CAA-D4F0B61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5725-F94E-054F-A4EA-803303833897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5EF-99EE-5F4E-8CAA-D4F0B61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5725-F94E-054F-A4EA-803303833897}" type="datetimeFigureOut">
              <a:rPr lang="en-US" smtClean="0"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5EF-99EE-5F4E-8CAA-D4F0B61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5725-F94E-054F-A4EA-803303833897}" type="datetimeFigureOut">
              <a:rPr lang="en-US" smtClean="0"/>
              <a:t>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5EF-99EE-5F4E-8CAA-D4F0B61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5725-F94E-054F-A4EA-803303833897}" type="datetimeFigureOut">
              <a:rPr lang="en-US" smtClean="0"/>
              <a:t>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5EF-99EE-5F4E-8CAA-D4F0B61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5725-F94E-054F-A4EA-803303833897}" type="datetimeFigureOut">
              <a:rPr lang="en-US" smtClean="0"/>
              <a:t>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5EF-99EE-5F4E-8CAA-D4F0B61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5725-F94E-054F-A4EA-803303833897}" type="datetimeFigureOut">
              <a:rPr lang="en-US" smtClean="0"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5EF-99EE-5F4E-8CAA-D4F0B61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5725-F94E-054F-A4EA-803303833897}" type="datetimeFigureOut">
              <a:rPr lang="en-US" smtClean="0"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35EF-99EE-5F4E-8CAA-D4F0B616A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45725-F94E-054F-A4EA-803303833897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35EF-99EE-5F4E-8CAA-D4F0B616AB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b="1" u="sng" dirty="0"/>
              <a:t>D</a:t>
            </a:r>
            <a:r>
              <a:rPr lang="en-US" b="1" u="sng" dirty="0" smtClean="0"/>
              <a:t>olphin report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65437"/>
            <a:ext cx="6400800" cy="3425923"/>
          </a:xfrm>
        </p:spPr>
        <p:txBody>
          <a:bodyPr>
            <a:noAutofit/>
          </a:bodyPr>
          <a:lstStyle/>
          <a:p>
            <a:r>
              <a:rPr lang="en-US" sz="2800" dirty="0" smtClean="0"/>
              <a:t> </a:t>
            </a:r>
            <a:r>
              <a:rPr lang="en-US" sz="2800" dirty="0"/>
              <a:t>Dolphins are toothed marine mammals that eat </a:t>
            </a:r>
            <a:r>
              <a:rPr lang="en-US" sz="2800" dirty="0" smtClean="0"/>
              <a:t>fish. They </a:t>
            </a:r>
            <a:r>
              <a:rPr lang="en-US" sz="2800" dirty="0"/>
              <a:t>are very closely related to porpoises and </a:t>
            </a:r>
            <a:r>
              <a:rPr lang="en-US" sz="2800" dirty="0" smtClean="0"/>
              <a:t>live in </a:t>
            </a:r>
            <a:r>
              <a:rPr lang="en-US" sz="2800" dirty="0"/>
              <a:t>warm and cold seas like the</a:t>
            </a:r>
            <a:r>
              <a:rPr lang="en-US" sz="2800" dirty="0" smtClean="0"/>
              <a:t> Atlantic </a:t>
            </a:r>
            <a:r>
              <a:rPr lang="en-US" sz="2800" dirty="0"/>
              <a:t>or the southern </a:t>
            </a:r>
            <a:r>
              <a:rPr lang="en-US" sz="2800" dirty="0" smtClean="0"/>
              <a:t>ocean .</a:t>
            </a:r>
            <a:r>
              <a:rPr lang="en-US" sz="2800" dirty="0"/>
              <a:t>The smallest dolphin is the Hector's dolphin and the largest is the orca (killer whale)</a:t>
            </a:r>
            <a:r>
              <a:rPr lang="en-US" sz="2800" dirty="0" smtClean="0"/>
              <a:t>. The </a:t>
            </a:r>
            <a:r>
              <a:rPr lang="en-US" sz="2800" dirty="0"/>
              <a:t>most common dolphin is the bottlenose dolphin.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63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Dolphin report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Dolphin report</dc:title>
  <dc:creator>Luke Stone</dc:creator>
  <cp:lastModifiedBy>Luke Stone</cp:lastModifiedBy>
  <cp:revision>1</cp:revision>
  <cp:lastPrinted>2012-02-21T06:14:15Z</cp:lastPrinted>
  <dcterms:created xsi:type="dcterms:W3CDTF">2012-02-20T19:31:04Z</dcterms:created>
  <dcterms:modified xsi:type="dcterms:W3CDTF">2012-02-21T15:07:25Z</dcterms:modified>
</cp:coreProperties>
</file>