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78" autoAdjust="0"/>
  </p:normalViewPr>
  <p:slideViewPr>
    <p:cSldViewPr snapToGrid="0" snapToObjects="1">
      <p:cViewPr varScale="1">
        <p:scale>
          <a:sx n="132" d="100"/>
          <a:sy n="132" d="100"/>
        </p:scale>
        <p:origin x="-1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DB99-A101-F443-B1E1-9E30D895CA8F}" type="datetimeFigureOut">
              <a:rPr lang="en-US" smtClean="0"/>
              <a:pPr/>
              <a:t>11/23/11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7A99-FCB4-B041-928E-72C6C1E01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685" y="482386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Orcas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535" y="2019243"/>
            <a:ext cx="6400800" cy="1752600"/>
          </a:xfrm>
        </p:spPr>
        <p:txBody>
          <a:bodyPr/>
          <a:lstStyle/>
          <a:p>
            <a:r>
              <a:rPr lang="en-US" dirty="0" smtClean="0"/>
              <a:t>Breaching killer whale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33" y="2610050"/>
            <a:ext cx="2268061" cy="1509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52" y="4866678"/>
            <a:ext cx="2335895" cy="16238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76213" y="4321783"/>
            <a:ext cx="33277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Mother and calf 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32" y="4892580"/>
            <a:ext cx="2268061" cy="1597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307804"/>
            <a:ext cx="533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F7F7F"/>
                </a:solidFill>
              </a:rPr>
              <a:t>Killer whale preying on seal</a:t>
            </a:r>
            <a:endParaRPr lang="en-US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04682"/>
            <a:ext cx="8686800" cy="192148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Orca (killer whale)</a:t>
            </a:r>
          </a:p>
          <a:p>
            <a:pPr algn="ctr">
              <a:buNone/>
            </a:pPr>
            <a:r>
              <a:rPr lang="en-US" sz="2400" dirty="0" smtClean="0"/>
              <a:t>     orcas are the largest species of the dolphin family  the orca and all dolphins use a series of echolocation noises to find their prey. For </a:t>
            </a:r>
            <a:r>
              <a:rPr lang="en-US" sz="2400" dirty="0" smtClean="0"/>
              <a:t>an</a:t>
            </a:r>
            <a:r>
              <a:rPr lang="en-US" sz="2400" dirty="0" smtClean="0"/>
              <a:t> </a:t>
            </a:r>
            <a:r>
              <a:rPr lang="en-US" sz="2400" dirty="0" smtClean="0"/>
              <a:t>orca </a:t>
            </a:r>
            <a:r>
              <a:rPr lang="en-US" sz="2400" dirty="0" smtClean="0"/>
              <a:t>to catch a seal on a small floating iceberg the pod will make a wave to wash the seal off, once they have caught the seal they will throw it and play with it.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749" y="274638"/>
            <a:ext cx="5873707" cy="39300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697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Orcas eat </a:t>
            </a:r>
            <a:r>
              <a:rPr lang="en-US" dirty="0"/>
              <a:t>fish, squid, seals, sea </a:t>
            </a:r>
            <a:r>
              <a:rPr lang="en-US" dirty="0" smtClean="0"/>
              <a:t>lions, birds,</a:t>
            </a:r>
            <a:r>
              <a:rPr lang="en-US" dirty="0"/>
              <a:t> otters, penguins, polar bears</a:t>
            </a:r>
            <a:r>
              <a:rPr lang="en-US" dirty="0" smtClean="0"/>
              <a:t>,</a:t>
            </a:r>
            <a:r>
              <a:rPr lang="en-US" dirty="0"/>
              <a:t> smaller </a:t>
            </a:r>
            <a:r>
              <a:rPr lang="en-US" dirty="0" smtClean="0"/>
              <a:t>whales and even sharks.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98995"/>
            <a:ext cx="1196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Information from dolphins-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world.com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Glossary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3868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Breaching – leaping out the water</a:t>
            </a:r>
          </a:p>
          <a:p>
            <a:pPr>
              <a:buNone/>
            </a:pPr>
            <a:r>
              <a:rPr lang="en-US" dirty="0" smtClean="0"/>
              <a:t>Calf – baby orca</a:t>
            </a:r>
          </a:p>
          <a:p>
            <a:pPr>
              <a:buNone/>
            </a:pPr>
            <a:r>
              <a:rPr lang="en-US" dirty="0" smtClean="0"/>
              <a:t>Pod – a group of orca</a:t>
            </a:r>
          </a:p>
          <a:p>
            <a:pPr>
              <a:buNone/>
            </a:pPr>
            <a:r>
              <a:rPr lang="en-US" dirty="0" smtClean="0"/>
              <a:t>Preying - feeding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134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Orcas </vt:lpstr>
      <vt:lpstr>Slide 2</vt:lpstr>
      <vt:lpstr>Prey </vt:lpstr>
      <vt:lpstr>Glossary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Orcas </dc:title>
  <dc:creator>Luke Stone</dc:creator>
  <cp:lastModifiedBy>Luke Stone</cp:lastModifiedBy>
  <cp:revision>2</cp:revision>
  <cp:lastPrinted>2011-11-19T18:29:54Z</cp:lastPrinted>
  <dcterms:created xsi:type="dcterms:W3CDTF">2011-11-23T06:36:16Z</dcterms:created>
  <dcterms:modified xsi:type="dcterms:W3CDTF">2011-11-23T06:36:46Z</dcterms:modified>
</cp:coreProperties>
</file>