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5B7E-CEB7-D440-ACF3-95D26CFAA70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0912-6968-4249-8BE9-410EBB7F13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33772"/>
            <a:ext cx="6400800" cy="15146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Blow hole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White patch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4296" y="0"/>
            <a:ext cx="3251200" cy="250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0555" y="4733772"/>
            <a:ext cx="2835954" cy="2124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0555" y="2777011"/>
            <a:ext cx="2474816" cy="16468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10800000" flipV="1">
            <a:off x="1043623" y="5079818"/>
            <a:ext cx="1910025" cy="196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1043623" y="5079818"/>
            <a:ext cx="1910026" cy="196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1576210" y="5840214"/>
            <a:ext cx="1377440" cy="1701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5399" y="3600450"/>
            <a:ext cx="49734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Transient orca preying on seal</a:t>
            </a:r>
            <a:endParaRPr lang="en-US" sz="3200" dirty="0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rot="10800000">
            <a:off x="895831" y="3600453"/>
            <a:ext cx="1739568" cy="538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1797" y="1179383"/>
            <a:ext cx="36060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White belly </a:t>
            </a:r>
            <a:endParaRPr lang="en-US" sz="3200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>
            <a:off x="1576213" y="1315469"/>
            <a:ext cx="1655585" cy="156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Orca (killer whale)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416" y="1600200"/>
            <a:ext cx="793838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Group: </a:t>
            </a:r>
            <a:r>
              <a:rPr lang="en-US" dirty="0" err="1" smtClean="0"/>
              <a:t>mammalia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Family: </a:t>
            </a:r>
            <a:r>
              <a:rPr lang="en-US" dirty="0" err="1" smtClean="0"/>
              <a:t>delphinum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Diet of a transient orca.</a:t>
            </a:r>
          </a:p>
          <a:p>
            <a:pPr>
              <a:buNone/>
            </a:pPr>
            <a:r>
              <a:rPr lang="en-US" dirty="0" smtClean="0"/>
              <a:t>Transient orcas eat: seals, sea lions, small whales and even sharks.</a:t>
            </a:r>
          </a:p>
          <a:p>
            <a:pPr algn="ctr">
              <a:buNone/>
            </a:pPr>
            <a:r>
              <a:rPr lang="en-US" dirty="0" smtClean="0"/>
              <a:t>Diet of a resident orca</a:t>
            </a:r>
          </a:p>
          <a:p>
            <a:pPr>
              <a:buNone/>
            </a:pPr>
            <a:r>
              <a:rPr lang="en-US" dirty="0" smtClean="0"/>
              <a:t>Resident orcas eat: Fish and squid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58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Orca (killer whale)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Stone</dc:creator>
  <cp:lastModifiedBy>Luke Stone</cp:lastModifiedBy>
  <cp:revision>1</cp:revision>
  <cp:lastPrinted>2012-02-23T19:35:21Z</cp:lastPrinted>
  <dcterms:created xsi:type="dcterms:W3CDTF">2012-02-23T18:29:56Z</dcterms:created>
  <dcterms:modified xsi:type="dcterms:W3CDTF">2012-02-23T19:45:24Z</dcterms:modified>
</cp:coreProperties>
</file>